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56" r:id="rId7"/>
    <p:sldId id="257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F07B-98E7-71C2-FA4F-8495E97B1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5E31E-5F93-03BD-263C-ECCFAF9E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7286E-348A-A23C-68B7-9DC3FEB0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F0FC1-6785-4269-FE24-805E2A42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61526-F45B-6849-D038-585C40EE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0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0641-8413-85E9-F2CE-35D11449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D43C7-E070-4E56-F1D1-5A1B1F870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ABF60-4F51-D051-149B-5730BFEE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D6A44-7EC4-A085-3C3F-12D5D5A3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C9206-869B-4958-CC1D-6F9506F7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4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78331-6F38-EC58-DFDB-8CBBAD2D1F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05CE5-CA80-894F-1596-456617B76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B57A5-EC93-31BF-3B72-81D64384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5C54E-6451-434D-FD57-27933191D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DE44F-A6E2-AE6C-BC8C-36F811C9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9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74F5-E4D1-4807-5E91-F4C7376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602E6-325F-57FB-2369-93E917CDD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FA4D6-6F4E-BF54-2092-7F6C80E0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D72A1-E7D7-F64D-FAB3-F67D302FF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18C69-2371-7E06-EC48-9D409E89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4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942F-F613-7440-1588-77163436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0A9E5-9B4F-3447-79CA-141F41366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212C3-BECE-6C03-8AFD-B23F5006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C320-CBDF-4C77-8720-D943135D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A592-60F3-D4B4-B343-E1D53896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3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71FF-42D7-C15E-EA19-54D71D96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3A01F-1B06-AD14-2270-C6EA211D6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D2FF5-6AFA-C407-AF0B-14525DD6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8DF6A-628D-83B9-151D-FCA0C916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A466C-B0E9-C1B7-0766-67DCB5FB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3008E-8681-E9ED-130A-6D0FB3A71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1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BD970-68E3-65B3-45BD-1E52E8E3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8E431-1289-7AF9-A9AC-5D1012116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24DE1-511D-B862-3C65-2AEE2BD58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E64D8-33E5-3C10-0A63-89F271118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A828A-B438-EC32-CC2C-594006F66F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984737-5A71-4C88-F88D-06D7A5B54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C123D-AA71-156F-6023-EE0632A35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B78F8-80DF-7DED-1BA5-DF6DFF30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4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9966-BA9F-7F6D-4EBA-4A525E48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284B5-3B52-D7AE-C244-BF4483B66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5969B-684D-8545-30C3-CD6807D3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49331-10B1-395D-B6C2-DC489843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8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5BA1C-7BD8-CD12-6965-1B161237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18961-FC76-F16E-ED12-BE486282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0356C-9754-2570-E88D-C6A14B52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2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A71E6-DFAE-A7B6-0BD5-5617097C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639D-9CEA-39E7-97FE-B419ADBFD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F5AA0-470E-EC82-2DB1-4E9E21F51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2FDCD-2BD2-80AE-7737-27E46CDD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5D85F-67BC-8112-E10B-1FAD1F7E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1E7FE-BC04-496C-76D3-3ABBD60C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9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B2A2-78CE-1004-BF9B-48865C3C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5D9449-A399-9AC1-4D4D-44A9D507D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168F0-7678-C516-D2F9-AB947B8C7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64DEE-C1CA-1C2C-9674-29332E36E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69AF1-2176-9732-1869-D6FC89AD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19CC1-EC35-B45E-909C-EE5DD988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0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5B1418-77F6-4374-B53F-B3B2DBC9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40F21-4769-8618-571C-25116218A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4084D-D8B1-CE6F-2242-10077EFFD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CEEE9-1E87-4F2D-93C3-00ECC1123C0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316D7-29F1-8A68-1164-8DFBC6165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677F0-EF76-BA52-D527-4DFAC7B20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10FE3B-19F7-4959-B165-7B6814D1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8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75D-510A-7999-9BC9-48357BA1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95992-525E-B03C-FC4D-2CCABDABC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AF01-EDA4-4DC6-A73E-BBCD285E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4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E840-8598-A014-1BB7-A17D0C0F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8A41-A275-65CB-D324-CBED03A6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FA40B-DB3D-CFF7-DEE7-041EF12C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728285"/>
            <a:ext cx="12050807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C1C5-94A3-EF34-AC85-5F9ED761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B6580-B9B1-EE0C-9CCD-2B4EAA756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9711-5624-6068-07F1-75D8DDC0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960"/>
            <a:ext cx="12192000" cy="54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7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7F41-7BFB-C524-E39B-4F2CBFB5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6B000-8E57-580C-4559-6B614FCA9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F9C45-24C6-E055-D533-7D9FECFA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995"/>
            <a:ext cx="12192000" cy="55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5476-733A-D836-C4CE-31F24568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7DF2-6BE7-E607-A9AC-286167C40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6B149-393E-9D01-4333-1975831A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510"/>
            <a:ext cx="12192000" cy="517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5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EB46-4CC2-1BEE-AB71-D36B0F103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6792" y="-150726"/>
            <a:ext cx="6332433" cy="1031683"/>
          </a:xfrm>
        </p:spPr>
        <p:txBody>
          <a:bodyPr>
            <a:normAutofit fontScale="90000"/>
          </a:bodyPr>
          <a:lstStyle/>
          <a:p>
            <a:r>
              <a:rPr lang="en-US" dirty="0"/>
              <a:t>Rabin Karp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48D20-DE10-75A3-9B09-5D6C16AF3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A517D-7B3F-96AD-9392-F05329AF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024"/>
            <a:ext cx="12192000" cy="496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7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A648-73C6-2D64-6F37-4F77134A8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4AEE7-254D-280B-A157-F1BDDB3D0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BFAEE-731C-E8A3-50B0-8C47B39C7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74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5E9F4-6FAA-3350-7E4F-7FEF8659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4456"/>
            <a:ext cx="12192000" cy="348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64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F8B5-90D4-1250-174D-EE26A8BE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C1E3B-9F39-0456-D3A0-20F01101B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99E36-67E3-B61B-4ECF-14614339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827"/>
            <a:ext cx="12192000" cy="585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Rabin Karp Algorithm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Pendotagaya, Srinivas</dc:creator>
  <cp:lastModifiedBy>Pendotagaya, Srinivas</cp:lastModifiedBy>
  <cp:revision>7</cp:revision>
  <dcterms:created xsi:type="dcterms:W3CDTF">2025-02-12T17:42:56Z</dcterms:created>
  <dcterms:modified xsi:type="dcterms:W3CDTF">2025-02-12T18:10:28Z</dcterms:modified>
</cp:coreProperties>
</file>